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7" r:id="rId3"/>
    <p:sldId id="268" r:id="rId4"/>
    <p:sldId id="272" r:id="rId5"/>
    <p:sldId id="292" r:id="rId6"/>
    <p:sldId id="256" r:id="rId7"/>
    <p:sldId id="293" r:id="rId8"/>
    <p:sldId id="29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203007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71675" y="2667000"/>
            <a:ext cx="7305675" cy="73342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/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∣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A08E4C-06BC-116A-690F-B9F585BA6210}"/>
              </a:ext>
            </a:extLst>
          </p:cNvPr>
          <p:cNvSpPr txBox="1"/>
          <p:nvPr/>
        </p:nvSpPr>
        <p:spPr>
          <a:xfrm>
            <a:off x="317472" y="496775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/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blipFill>
                <a:blip r:embed="rId10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7B387A4-DF03-6DC3-6E6E-D3AC790627B2}"/>
              </a:ext>
            </a:extLst>
          </p:cNvPr>
          <p:cNvSpPr txBox="1"/>
          <p:nvPr/>
        </p:nvSpPr>
        <p:spPr>
          <a:xfrm>
            <a:off x="7485122" y="500853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25A3D-ADFB-04A1-4B16-30590DBD6B4D}"/>
              </a:ext>
            </a:extLst>
          </p:cNvPr>
          <p:cNvSpPr txBox="1"/>
          <p:nvPr/>
        </p:nvSpPr>
        <p:spPr>
          <a:xfrm>
            <a:off x="1766888" y="5894764"/>
            <a:ext cx="3590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“classical” optimization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CDC933-05BC-C418-31BB-35A4666A6645}"/>
              </a:ext>
            </a:extLst>
          </p:cNvPr>
          <p:cNvSpPr txBox="1"/>
          <p:nvPr/>
        </p:nvSpPr>
        <p:spPr>
          <a:xfrm>
            <a:off x="7847158" y="5900132"/>
            <a:ext cx="286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“dose mimicking”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B649BB-6AA1-0998-C460-77ED7B3B5C49}"/>
              </a:ext>
            </a:extLst>
          </p:cNvPr>
          <p:cNvCxnSpPr/>
          <p:nvPr/>
        </p:nvCxnSpPr>
        <p:spPr>
          <a:xfrm>
            <a:off x="6962775" y="4619625"/>
            <a:ext cx="0" cy="18859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3752850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</p:spTree>
    <p:extLst>
      <p:ext uri="{BB962C8B-B14F-4D97-AF65-F5344CB8AC3E}">
        <p14:creationId xmlns:p14="http://schemas.microsoft.com/office/powerpoint/2010/main" val="222064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</Words>
  <Application>Microsoft Office PowerPoint</Application>
  <PresentationFormat>Widescreen</PresentationFormat>
  <Paragraphs>40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Mathematical formulation</vt:lpstr>
      <vt:lpstr>Reinforcement Learning Paradigm</vt:lpstr>
      <vt:lpstr>Reinforcement Learning Paradigm</vt:lpstr>
      <vt:lpstr>Evaluating a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11</cp:revision>
  <dcterms:created xsi:type="dcterms:W3CDTF">2024-06-10T13:08:33Z</dcterms:created>
  <dcterms:modified xsi:type="dcterms:W3CDTF">2024-06-23T13:42:37Z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